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</p:sldIdLst>
  <p:sldSz cx="7561263" cy="1069181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1" userDrawn="1">
          <p15:clr>
            <a:srgbClr val="A4A3A4"/>
          </p15:clr>
        </p15:guide>
        <p15:guide id="2" pos="4287" userDrawn="1">
          <p15:clr>
            <a:srgbClr val="A4A3A4"/>
          </p15:clr>
        </p15:guide>
        <p15:guide id="3" pos="4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40" d="100"/>
          <a:sy n="40" d="100"/>
        </p:scale>
        <p:origin x="2192" y="56"/>
      </p:cViewPr>
      <p:guideLst>
        <p:guide orient="horz" pos="601"/>
        <p:guide pos="4287"/>
        <p:guide pos="46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5" y="1749795"/>
            <a:ext cx="6427074" cy="3722335"/>
          </a:xfrm>
        </p:spPr>
        <p:txBody>
          <a:bodyPr anchor="b"/>
          <a:lstStyle>
            <a:lvl1pPr algn="ctr"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158" y="5615678"/>
            <a:ext cx="5670947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8059" indent="0" algn="ctr">
              <a:buNone/>
              <a:defRPr sz="1654"/>
            </a:lvl2pPr>
            <a:lvl3pPr marL="756117" indent="0" algn="ctr">
              <a:buNone/>
              <a:defRPr sz="1488"/>
            </a:lvl3pPr>
            <a:lvl4pPr marL="1134176" indent="0" algn="ctr">
              <a:buNone/>
              <a:defRPr sz="1323"/>
            </a:lvl4pPr>
            <a:lvl5pPr marL="1512235" indent="0" algn="ctr">
              <a:buNone/>
              <a:defRPr sz="1323"/>
            </a:lvl5pPr>
            <a:lvl6pPr marL="1890293" indent="0" algn="ctr">
              <a:buNone/>
              <a:defRPr sz="1323"/>
            </a:lvl6pPr>
            <a:lvl7pPr marL="2268352" indent="0" algn="ctr">
              <a:buNone/>
              <a:defRPr sz="1323"/>
            </a:lvl7pPr>
            <a:lvl8pPr marL="2646411" indent="0" algn="ctr">
              <a:buNone/>
              <a:defRPr sz="1323"/>
            </a:lvl8pPr>
            <a:lvl9pPr marL="3024469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37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4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99" y="2665532"/>
            <a:ext cx="6521589" cy="4447496"/>
          </a:xfrm>
        </p:spPr>
        <p:txBody>
          <a:bodyPr anchor="b"/>
          <a:lstStyle>
            <a:lvl1pPr>
              <a:defRPr sz="49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899" y="7155103"/>
            <a:ext cx="6521589" cy="2338833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/>
                </a:solidFill>
              </a:defRPr>
            </a:lvl1pPr>
            <a:lvl2pPr marL="378059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24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837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889" y="2846200"/>
            <a:ext cx="3213537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77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569242"/>
            <a:ext cx="6521589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823" y="2620980"/>
            <a:ext cx="3198768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23" y="3905482"/>
            <a:ext cx="3198768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890" y="2620980"/>
            <a:ext cx="3214522" cy="1284502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890" y="3905482"/>
            <a:ext cx="3214522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74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04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522" y="1539425"/>
            <a:ext cx="3827889" cy="7598117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1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712788"/>
            <a:ext cx="2438704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4522" y="1539425"/>
            <a:ext cx="3827889" cy="7598117"/>
          </a:xfrm>
        </p:spPr>
        <p:txBody>
          <a:bodyPr anchor="t"/>
          <a:lstStyle>
            <a:lvl1pPr marL="0" indent="0">
              <a:buNone/>
              <a:defRPr sz="2646"/>
            </a:lvl1pPr>
            <a:lvl2pPr marL="378059" indent="0">
              <a:buNone/>
              <a:defRPr sz="2315"/>
            </a:lvl2pPr>
            <a:lvl3pPr marL="756117" indent="0">
              <a:buNone/>
              <a:defRPr sz="1985"/>
            </a:lvl3pPr>
            <a:lvl4pPr marL="1134176" indent="0">
              <a:buNone/>
              <a:defRPr sz="1654"/>
            </a:lvl4pPr>
            <a:lvl5pPr marL="1512235" indent="0">
              <a:buNone/>
              <a:defRPr sz="1654"/>
            </a:lvl5pPr>
            <a:lvl6pPr marL="1890293" indent="0">
              <a:buNone/>
              <a:defRPr sz="1654"/>
            </a:lvl6pPr>
            <a:lvl7pPr marL="2268352" indent="0">
              <a:buNone/>
              <a:defRPr sz="1654"/>
            </a:lvl7pPr>
            <a:lvl8pPr marL="2646411" indent="0">
              <a:buNone/>
              <a:defRPr sz="1654"/>
            </a:lvl8pPr>
            <a:lvl9pPr marL="3024469" indent="0">
              <a:buNone/>
              <a:defRPr sz="165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2" y="3207544"/>
            <a:ext cx="2438704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8059" indent="0">
              <a:buNone/>
              <a:defRPr sz="1158"/>
            </a:lvl2pPr>
            <a:lvl3pPr marL="756117" indent="0">
              <a:buNone/>
              <a:defRPr sz="992"/>
            </a:lvl3pPr>
            <a:lvl4pPr marL="1134176" indent="0">
              <a:buNone/>
              <a:defRPr sz="827"/>
            </a:lvl4pPr>
            <a:lvl5pPr marL="1512235" indent="0">
              <a:buNone/>
              <a:defRPr sz="827"/>
            </a:lvl5pPr>
            <a:lvl6pPr marL="1890293" indent="0">
              <a:buNone/>
              <a:defRPr sz="827"/>
            </a:lvl6pPr>
            <a:lvl7pPr marL="2268352" indent="0">
              <a:buNone/>
              <a:defRPr sz="827"/>
            </a:lvl7pPr>
            <a:lvl8pPr marL="2646411" indent="0">
              <a:buNone/>
              <a:defRPr sz="827"/>
            </a:lvl8pPr>
            <a:lvl9pPr marL="302446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55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41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1029" y="569240"/>
            <a:ext cx="1630397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837" y="569240"/>
            <a:ext cx="4796676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59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837" y="569242"/>
            <a:ext cx="652158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837" y="2846200"/>
            <a:ext cx="652158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837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E400C-7A5E-4329-9070-4E8EEF3DC1BE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669" y="9909729"/>
            <a:ext cx="255192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0142" y="9909729"/>
            <a:ext cx="170128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E4341-D7B0-404E-BE75-EFBC24B8C0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20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6117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29" indent="-189029" algn="l" defTabSz="756117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88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5147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3205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1264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9323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381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440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499" indent="-189029" algn="l" defTabSz="75611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5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117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176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235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293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352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411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46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B641FA4-54F1-49B4-915D-06EBA3B83B16}"/>
              </a:ext>
            </a:extLst>
          </p:cNvPr>
          <p:cNvSpPr txBox="1">
            <a:spLocks/>
          </p:cNvSpPr>
          <p:nvPr/>
        </p:nvSpPr>
        <p:spPr>
          <a:xfrm>
            <a:off x="107633" y="268762"/>
            <a:ext cx="6535305" cy="549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7561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ooper Black" panose="0208090404030B020404" pitchFamily="18" charset="0"/>
              </a:rPr>
              <a:t>This land is your land  </a:t>
            </a:r>
            <a:br>
              <a:rPr lang="en-US" sz="3600" dirty="0">
                <a:latin typeface="Cooper Black" panose="0208090404030B020404" pitchFamily="18" charset="0"/>
              </a:rPr>
            </a:br>
            <a:r>
              <a:rPr lang="en-US" sz="2000" dirty="0">
                <a:latin typeface="Cooper Black" panose="0208090404030B020404" pitchFamily="18" charset="0"/>
              </a:rPr>
              <a:t>by</a:t>
            </a:r>
            <a:r>
              <a:rPr lang="en-US" sz="3600" dirty="0">
                <a:latin typeface="Cooper Black" panose="0208090404030B020404" pitchFamily="18" charset="0"/>
              </a:rPr>
              <a:t> </a:t>
            </a:r>
            <a:r>
              <a:rPr lang="en-US" sz="2400" dirty="0">
                <a:latin typeface="Cooper Black" panose="0208090404030B020404" pitchFamily="18" charset="0"/>
              </a:rPr>
              <a:t>Woody Guthrie   </a:t>
            </a:r>
            <a:r>
              <a:rPr lang="en-US" sz="1800" dirty="0">
                <a:latin typeface="Cooper Black" panose="0208090404030B020404" pitchFamily="18" charset="0"/>
              </a:rPr>
              <a:t>( 1940 )</a:t>
            </a:r>
            <a:endParaRPr lang="fr-FR" sz="2400" dirty="0">
              <a:latin typeface="Cooper Black" panose="0208090404030B0204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570F82-724D-28D6-BF70-D8B7E62BB5AC}"/>
              </a:ext>
            </a:extLst>
          </p:cNvPr>
          <p:cNvSpPr txBox="1"/>
          <p:nvPr/>
        </p:nvSpPr>
        <p:spPr>
          <a:xfrm>
            <a:off x="107633" y="1679310"/>
            <a:ext cx="7453630" cy="869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2400"/>
              </a:lnSpc>
            </a:pPr>
            <a:r>
              <a:rPr lang="en-US" sz="200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    F                                       C</a:t>
            </a:r>
          </a:p>
          <a:p>
            <a:pPr lvl="1">
              <a:lnSpc>
                <a:spcPts val="2400"/>
              </a:lnSpc>
            </a:pP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This land is your land, and this land is my land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G7                                 C       C7 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From California to the New York island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               F                                        C          Am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From the Redwood Forest to the Gulf Stream waters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G7                                                 C     C7    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This land was made for you and me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endParaRPr lang="en-US" sz="2000" b="0" i="0" dirty="0">
              <a:solidFill>
                <a:srgbClr val="1F1F1F"/>
              </a:solidFill>
              <a:effectLst/>
              <a:latin typeface="Arial" panose="020B0604020202020204" pitchFamily="34" charset="0"/>
            </a:endParaRPr>
          </a:p>
          <a:p>
            <a:pPr algn="l">
              <a:lnSpc>
                <a:spcPts val="2400"/>
              </a:lnSpc>
            </a:pP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F                                 C</a:t>
            </a:r>
          </a:p>
          <a:p>
            <a:pPr algn="l">
              <a:lnSpc>
                <a:spcPts val="2400"/>
              </a:lnSpc>
            </a:pP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As I went walking that ribbon of highway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   G7                                 C           C7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And I saw above me that endless skyway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F                             C          Am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I saw below me that golden valley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G7                                                C       C7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This land was made for you and me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endParaRPr lang="en-US" sz="2000" b="0" i="0" dirty="0">
              <a:solidFill>
                <a:srgbClr val="1F1F1F"/>
              </a:solidFill>
              <a:effectLst/>
              <a:latin typeface="Arial" panose="020B0604020202020204" pitchFamily="34" charset="0"/>
            </a:endParaRPr>
          </a:p>
          <a:p>
            <a:pPr algn="l">
              <a:lnSpc>
                <a:spcPts val="2400"/>
              </a:lnSpc>
            </a:pP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      F                                               C  </a:t>
            </a:r>
          </a:p>
          <a:p>
            <a:pPr algn="l">
              <a:lnSpc>
                <a:spcPts val="2400"/>
              </a:lnSpc>
            </a:pP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I roamed and rambled, and I've followed my footsteps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                    G7                                 C          C7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To the sparkling sands of her diamond deserts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      F                                    C                Am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All around me, a voice was sounding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G7                                               C        C7</a:t>
            </a:r>
            <a:b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r>
              <a:rPr lang="en-US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This land was made for you and me</a:t>
            </a:r>
          </a:p>
          <a:p>
            <a:pPr algn="l">
              <a:lnSpc>
                <a:spcPts val="2400"/>
              </a:lnSpc>
            </a:pPr>
            <a:endParaRPr lang="en-US" sz="2000" dirty="0">
              <a:solidFill>
                <a:srgbClr val="1F1F1F"/>
              </a:solidFill>
              <a:latin typeface="Arial" panose="020B0604020202020204" pitchFamily="34" charset="0"/>
            </a:endParaRP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Chorus</a:t>
            </a:r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307973B-55B6-D6F3-02D2-152902C3B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480" y="3599805"/>
            <a:ext cx="739292" cy="12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6CEEA2B-328C-C423-A896-8B26698E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974" y="9228631"/>
            <a:ext cx="739292" cy="129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15BBD3D-CFC5-D06C-BFBD-F1DB23D0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95" y="4981663"/>
            <a:ext cx="746028" cy="130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DEEE7F-F5B7-0A13-816F-E2A643420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22" y="7757171"/>
            <a:ext cx="790492" cy="13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84A4453-64E3-D357-E2E4-7BD07B3B2623}"/>
              </a:ext>
            </a:extLst>
          </p:cNvPr>
          <p:cNvSpPr txBox="1"/>
          <p:nvPr/>
        </p:nvSpPr>
        <p:spPr>
          <a:xfrm>
            <a:off x="304800" y="1494644"/>
            <a:ext cx="3882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sng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Chorus : </a:t>
            </a:r>
            <a:endParaRPr lang="fr-FR" b="1" u="sng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AA94C0F-C67D-65C8-DDE0-C062467C958E}"/>
              </a:ext>
            </a:extLst>
          </p:cNvPr>
          <p:cNvSpPr txBox="1"/>
          <p:nvPr/>
        </p:nvSpPr>
        <p:spPr>
          <a:xfrm>
            <a:off x="4451425" y="169420"/>
            <a:ext cx="2961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dirty="0" err="1">
                <a:solidFill>
                  <a:srgbClr val="1F1F1F"/>
                </a:solidFill>
                <a:latin typeface="Arial" panose="020B0604020202020204" pitchFamily="34" charset="0"/>
              </a:rPr>
              <a:t>Tonalité</a:t>
            </a:r>
            <a:r>
              <a:rPr lang="en-US" sz="1400" b="1" dirty="0">
                <a:solidFill>
                  <a:srgbClr val="1F1F1F"/>
                </a:solidFill>
                <a:latin typeface="Arial" panose="020B0604020202020204" pitchFamily="34" charset="0"/>
              </a:rPr>
              <a:t> : C - 106 BPM</a:t>
            </a:r>
            <a:endParaRPr lang="fr-FR" sz="1400" b="1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A81E4C4-A6E1-26CC-2A5F-F7A25327D2D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40000"/>
          </a:blip>
          <a:stretch>
            <a:fillRect/>
          </a:stretch>
        </p:blipFill>
        <p:spPr>
          <a:xfrm>
            <a:off x="4666663" y="787895"/>
            <a:ext cx="2443941" cy="625286"/>
          </a:xfrm>
          <a:prstGeom prst="rect">
            <a:avLst/>
          </a:prstGeom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66EEA381-4C50-6628-ADB8-5597BFF3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95" y="6375310"/>
            <a:ext cx="739292" cy="129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P5 Club Ukulélé | HelloAsso">
            <a:extLst>
              <a:ext uri="{FF2B5EF4-FFF2-40B4-BE49-F238E27FC236}">
                <a16:creationId xmlns:a16="http://schemas.microsoft.com/office/drawing/2014/main" id="{B688AAB8-52E9-FA16-E032-BEF9D8C9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1560">
            <a:off x="5061025" y="9577169"/>
            <a:ext cx="1067059" cy="10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66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32823</TotalTime>
  <Words>185</Words>
  <Application>Microsoft Office PowerPoint</Application>
  <PresentationFormat>Personnalisé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Cooper Black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Xavier Ingrand</dc:creator>
  <cp:lastModifiedBy>Xavier Ingrand</cp:lastModifiedBy>
  <cp:revision>3</cp:revision>
  <cp:lastPrinted>2025-09-25T19:27:13Z</cp:lastPrinted>
  <dcterms:created xsi:type="dcterms:W3CDTF">2025-03-30T14:35:01Z</dcterms:created>
  <dcterms:modified xsi:type="dcterms:W3CDTF">2025-09-25T19:35:37Z</dcterms:modified>
</cp:coreProperties>
</file>