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</p:sldIdLst>
  <p:sldSz cx="7561263" cy="1069181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560" y="-860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095" y="1749795"/>
            <a:ext cx="6427074" cy="3722335"/>
          </a:xfrm>
        </p:spPr>
        <p:txBody>
          <a:bodyPr anchor="b"/>
          <a:lstStyle>
            <a:lvl1pPr algn="ctr">
              <a:defRPr sz="496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5158" y="5615678"/>
            <a:ext cx="5670947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8059" indent="0" algn="ctr">
              <a:buNone/>
              <a:defRPr sz="1654"/>
            </a:lvl2pPr>
            <a:lvl3pPr marL="756117" indent="0" algn="ctr">
              <a:buNone/>
              <a:defRPr sz="1488"/>
            </a:lvl3pPr>
            <a:lvl4pPr marL="1134176" indent="0" algn="ctr">
              <a:buNone/>
              <a:defRPr sz="1323"/>
            </a:lvl4pPr>
            <a:lvl5pPr marL="1512235" indent="0" algn="ctr">
              <a:buNone/>
              <a:defRPr sz="1323"/>
            </a:lvl5pPr>
            <a:lvl6pPr marL="1890293" indent="0" algn="ctr">
              <a:buNone/>
              <a:defRPr sz="1323"/>
            </a:lvl6pPr>
            <a:lvl7pPr marL="2268352" indent="0" algn="ctr">
              <a:buNone/>
              <a:defRPr sz="1323"/>
            </a:lvl7pPr>
            <a:lvl8pPr marL="2646411" indent="0" algn="ctr">
              <a:buNone/>
              <a:defRPr sz="1323"/>
            </a:lvl8pPr>
            <a:lvl9pPr marL="3024469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992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899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99" y="2665532"/>
            <a:ext cx="6521589" cy="4447496"/>
          </a:xfrm>
        </p:spPr>
        <p:txBody>
          <a:bodyPr anchor="b"/>
          <a:lstStyle>
            <a:lvl1pPr>
              <a:defRPr sz="496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899" y="7155103"/>
            <a:ext cx="6521589" cy="233883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8059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593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837" y="2846200"/>
            <a:ext cx="3213537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889" y="2846200"/>
            <a:ext cx="3213537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569242"/>
            <a:ext cx="6521589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823" y="2620980"/>
            <a:ext cx="3198768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823" y="3905482"/>
            <a:ext cx="3198768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890" y="2620980"/>
            <a:ext cx="3214522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890" y="3905482"/>
            <a:ext cx="3214522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77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33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76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712788"/>
            <a:ext cx="2438704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4522" y="1539425"/>
            <a:ext cx="3827889" cy="7598117"/>
          </a:xfrm>
        </p:spPr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5"/>
            </a:lvl3pPr>
            <a:lvl4pPr>
              <a:defRPr sz="1654"/>
            </a:lvl4pPr>
            <a:lvl5pPr>
              <a:defRPr sz="1654"/>
            </a:lvl5pPr>
            <a:lvl6pPr>
              <a:defRPr sz="1654"/>
            </a:lvl6pPr>
            <a:lvl7pPr>
              <a:defRPr sz="1654"/>
            </a:lvl7pPr>
            <a:lvl8pPr>
              <a:defRPr sz="1654"/>
            </a:lvl8pPr>
            <a:lvl9pPr>
              <a:defRPr sz="165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822" y="3207544"/>
            <a:ext cx="2438704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8059" indent="0">
              <a:buNone/>
              <a:defRPr sz="1158"/>
            </a:lvl2pPr>
            <a:lvl3pPr marL="756117" indent="0">
              <a:buNone/>
              <a:defRPr sz="992"/>
            </a:lvl3pPr>
            <a:lvl4pPr marL="1134176" indent="0">
              <a:buNone/>
              <a:defRPr sz="827"/>
            </a:lvl4pPr>
            <a:lvl5pPr marL="1512235" indent="0">
              <a:buNone/>
              <a:defRPr sz="827"/>
            </a:lvl5pPr>
            <a:lvl6pPr marL="1890293" indent="0">
              <a:buNone/>
              <a:defRPr sz="827"/>
            </a:lvl6pPr>
            <a:lvl7pPr marL="2268352" indent="0">
              <a:buNone/>
              <a:defRPr sz="827"/>
            </a:lvl7pPr>
            <a:lvl8pPr marL="2646411" indent="0">
              <a:buNone/>
              <a:defRPr sz="827"/>
            </a:lvl8pPr>
            <a:lvl9pPr marL="3024469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66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712788"/>
            <a:ext cx="2438704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4522" y="1539425"/>
            <a:ext cx="3827889" cy="7598117"/>
          </a:xfrm>
        </p:spPr>
        <p:txBody>
          <a:bodyPr anchor="t"/>
          <a:lstStyle>
            <a:lvl1pPr marL="0" indent="0">
              <a:buNone/>
              <a:defRPr sz="2646"/>
            </a:lvl1pPr>
            <a:lvl2pPr marL="378059" indent="0">
              <a:buNone/>
              <a:defRPr sz="2315"/>
            </a:lvl2pPr>
            <a:lvl3pPr marL="756117" indent="0">
              <a:buNone/>
              <a:defRPr sz="1985"/>
            </a:lvl3pPr>
            <a:lvl4pPr marL="1134176" indent="0">
              <a:buNone/>
              <a:defRPr sz="1654"/>
            </a:lvl4pPr>
            <a:lvl5pPr marL="1512235" indent="0">
              <a:buNone/>
              <a:defRPr sz="1654"/>
            </a:lvl5pPr>
            <a:lvl6pPr marL="1890293" indent="0">
              <a:buNone/>
              <a:defRPr sz="1654"/>
            </a:lvl6pPr>
            <a:lvl7pPr marL="2268352" indent="0">
              <a:buNone/>
              <a:defRPr sz="1654"/>
            </a:lvl7pPr>
            <a:lvl8pPr marL="2646411" indent="0">
              <a:buNone/>
              <a:defRPr sz="1654"/>
            </a:lvl8pPr>
            <a:lvl9pPr marL="3024469" indent="0">
              <a:buNone/>
              <a:defRPr sz="1654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822" y="3207544"/>
            <a:ext cx="2438704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8059" indent="0">
              <a:buNone/>
              <a:defRPr sz="1158"/>
            </a:lvl2pPr>
            <a:lvl3pPr marL="756117" indent="0">
              <a:buNone/>
              <a:defRPr sz="992"/>
            </a:lvl3pPr>
            <a:lvl4pPr marL="1134176" indent="0">
              <a:buNone/>
              <a:defRPr sz="827"/>
            </a:lvl4pPr>
            <a:lvl5pPr marL="1512235" indent="0">
              <a:buNone/>
              <a:defRPr sz="827"/>
            </a:lvl5pPr>
            <a:lvl6pPr marL="1890293" indent="0">
              <a:buNone/>
              <a:defRPr sz="827"/>
            </a:lvl6pPr>
            <a:lvl7pPr marL="2268352" indent="0">
              <a:buNone/>
              <a:defRPr sz="827"/>
            </a:lvl7pPr>
            <a:lvl8pPr marL="2646411" indent="0">
              <a:buNone/>
              <a:defRPr sz="827"/>
            </a:lvl8pPr>
            <a:lvl9pPr marL="3024469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272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465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11029" y="569240"/>
            <a:ext cx="1630397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837" y="569240"/>
            <a:ext cx="4796676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458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837" y="569242"/>
            <a:ext cx="652158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837" y="2846200"/>
            <a:ext cx="652158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837" y="9909729"/>
            <a:ext cx="170128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FAB64-4215-4C19-A0C4-C3E261F93E4F}" type="datetimeFigureOut">
              <a:rPr lang="fr-FR" smtClean="0"/>
              <a:t>18/06/2024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669" y="9909729"/>
            <a:ext cx="2551926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40142" y="9909729"/>
            <a:ext cx="170128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07CAB-DB9B-4B3C-A5BA-4C07D7AB2A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449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6117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029" indent="-189029" algn="l" defTabSz="756117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88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5147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3pPr>
      <a:lvl4pPr marL="1323205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1264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9323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7381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5440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3499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59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117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176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235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293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352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411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469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18" Type="http://schemas.openxmlformats.org/officeDocument/2006/relationships/image" Target="../media/image12.emf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5" Type="http://schemas.openxmlformats.org/officeDocument/2006/relationships/image" Target="../media/image9.png"/><Relationship Id="rId10" Type="http://schemas.openxmlformats.org/officeDocument/2006/relationships/image" Target="../media/image6.png"/><Relationship Id="rId19" Type="http://schemas.openxmlformats.org/officeDocument/2006/relationships/image" Target="../media/image13.jpg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667B85BD-C7D9-17F2-C535-A0C922261625}"/>
              </a:ext>
            </a:extLst>
          </p:cNvPr>
          <p:cNvSpPr txBox="1"/>
          <p:nvPr/>
        </p:nvSpPr>
        <p:spPr>
          <a:xfrm>
            <a:off x="381586" y="5891104"/>
            <a:ext cx="2347694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</a:rPr>
              <a:t>. Instrumental break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2664899-B125-6D15-04DA-8CE0DEA61234}"/>
              </a:ext>
            </a:extLst>
          </p:cNvPr>
          <p:cNvSpPr txBox="1"/>
          <p:nvPr/>
        </p:nvSpPr>
        <p:spPr>
          <a:xfrm>
            <a:off x="5417727" y="10430203"/>
            <a:ext cx="21435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chemeClr val="bg2">
                    <a:lumMod val="50000"/>
                  </a:schemeClr>
                </a:solidFill>
              </a:rPr>
              <a:t>Merci à tabs.ultimate-guitar.com !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F1C58AE-62E3-613A-8D25-219F88D283E2}"/>
              </a:ext>
            </a:extLst>
          </p:cNvPr>
          <p:cNvSpPr txBox="1"/>
          <p:nvPr/>
        </p:nvSpPr>
        <p:spPr>
          <a:xfrm>
            <a:off x="160421" y="-75900"/>
            <a:ext cx="7234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Cooper Black" panose="0208090404030B020404" pitchFamily="18" charset="0"/>
              </a:rPr>
              <a:t>I’m waiting for the man - The Velvet Underground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C00335B-88C2-09F1-4050-00C8219F9A66}"/>
              </a:ext>
            </a:extLst>
          </p:cNvPr>
          <p:cNvSpPr txBox="1"/>
          <p:nvPr/>
        </p:nvSpPr>
        <p:spPr>
          <a:xfrm>
            <a:off x="5983706" y="63321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0" dirty="0">
                <a:solidFill>
                  <a:srgbClr val="5F6368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121 BPM</a:t>
            </a:r>
            <a:endParaRPr lang="fr-FR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9FFE4870-BBC8-1A5D-31B0-B37A8AD6DFA2}"/>
              </a:ext>
            </a:extLst>
          </p:cNvPr>
          <p:cNvSpPr txBox="1"/>
          <p:nvPr/>
        </p:nvSpPr>
        <p:spPr>
          <a:xfrm>
            <a:off x="-46102" y="-25329"/>
            <a:ext cx="821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Univers" panose="020B0503020202020204" pitchFamily="34" charset="0"/>
              </a:rPr>
              <a:t>(1969)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45BB0AD2-71DD-37CF-CEFF-F9B873A05755}"/>
              </a:ext>
            </a:extLst>
          </p:cNvPr>
          <p:cNvGrpSpPr/>
          <p:nvPr/>
        </p:nvGrpSpPr>
        <p:grpSpPr>
          <a:xfrm>
            <a:off x="160421" y="885778"/>
            <a:ext cx="5643391" cy="1454501"/>
            <a:chOff x="947625" y="1752220"/>
            <a:chExt cx="4571919" cy="1178345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22121EC3-1B26-2F66-F27D-B7D85C6433AA}"/>
                </a:ext>
              </a:extLst>
            </p:cNvPr>
            <p:cNvSpPr txBox="1"/>
            <p:nvPr/>
          </p:nvSpPr>
          <p:spPr>
            <a:xfrm rot="16200000">
              <a:off x="738369" y="1961476"/>
              <a:ext cx="726289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r>
                <a:rPr lang="fr-FR" dirty="0"/>
                <a:t>Verse 1</a:t>
              </a:r>
            </a:p>
          </p:txBody>
        </p:sp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B723E5FD-CB6A-557C-7F18-DDD677A686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20050"/>
            <a:stretch/>
          </p:blipFill>
          <p:spPr>
            <a:xfrm>
              <a:off x="1331547" y="1752220"/>
              <a:ext cx="4187997" cy="1178345"/>
            </a:xfrm>
            <a:prstGeom prst="rect">
              <a:avLst/>
            </a:prstGeom>
          </p:spPr>
        </p:pic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AFED66BB-B226-15C9-8802-570CDE4AD2CB}"/>
              </a:ext>
            </a:extLst>
          </p:cNvPr>
          <p:cNvGrpSpPr/>
          <p:nvPr/>
        </p:nvGrpSpPr>
        <p:grpSpPr>
          <a:xfrm>
            <a:off x="256511" y="4353263"/>
            <a:ext cx="4049629" cy="1435825"/>
            <a:chOff x="459748" y="4802912"/>
            <a:chExt cx="3280754" cy="1163215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FCA7401-500A-733C-68C4-B3F372E14145}"/>
                </a:ext>
              </a:extLst>
            </p:cNvPr>
            <p:cNvSpPr txBox="1"/>
            <p:nvPr/>
          </p:nvSpPr>
          <p:spPr>
            <a:xfrm rot="16200000">
              <a:off x="273543" y="4989117"/>
              <a:ext cx="649409" cy="2769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solidFill>
                    <a:schemeClr val="bg2">
                      <a:lumMod val="50000"/>
                    </a:schemeClr>
                  </a:solidFill>
                </a:rPr>
                <a:t>Verse 3</a:t>
              </a:r>
            </a:p>
          </p:txBody>
        </p: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02094297-E709-0324-5449-6108917C9A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4039"/>
            <a:stretch/>
          </p:blipFill>
          <p:spPr>
            <a:xfrm>
              <a:off x="775165" y="4814076"/>
              <a:ext cx="2965337" cy="1152051"/>
            </a:xfrm>
            <a:prstGeom prst="rect">
              <a:avLst/>
            </a:prstGeom>
          </p:spPr>
        </p:pic>
      </p:grpSp>
      <p:grpSp>
        <p:nvGrpSpPr>
          <p:cNvPr id="1037" name="Groupe 1036">
            <a:extLst>
              <a:ext uri="{FF2B5EF4-FFF2-40B4-BE49-F238E27FC236}">
                <a16:creationId xmlns:a16="http://schemas.microsoft.com/office/drawing/2014/main" id="{1A9F77DF-63E7-F3AC-78C5-86EF87AC85EE}"/>
              </a:ext>
            </a:extLst>
          </p:cNvPr>
          <p:cNvGrpSpPr/>
          <p:nvPr/>
        </p:nvGrpSpPr>
        <p:grpSpPr>
          <a:xfrm>
            <a:off x="192316" y="365971"/>
            <a:ext cx="1912308" cy="610658"/>
            <a:chOff x="192316" y="365971"/>
            <a:chExt cx="1912308" cy="610658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8ADB135D-6792-EAC3-FE78-84F5DC02BB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57788"/>
            <a:stretch/>
          </p:blipFill>
          <p:spPr>
            <a:xfrm>
              <a:off x="685341" y="397627"/>
              <a:ext cx="1419283" cy="460509"/>
            </a:xfrm>
            <a:prstGeom prst="rect">
              <a:avLst/>
            </a:prstGeom>
          </p:spPr>
        </p:pic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390D966A-64BD-5B2E-5CCD-E3FB3230AC04}"/>
                </a:ext>
              </a:extLst>
            </p:cNvPr>
            <p:cNvSpPr txBox="1"/>
            <p:nvPr/>
          </p:nvSpPr>
          <p:spPr>
            <a:xfrm rot="16200000">
              <a:off x="17792" y="540495"/>
              <a:ext cx="610658" cy="2616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100" b="1" dirty="0">
                  <a:solidFill>
                    <a:schemeClr val="bg2">
                      <a:lumMod val="50000"/>
                    </a:schemeClr>
                  </a:solidFill>
                </a:rPr>
                <a:t>INTRO</a:t>
              </a:r>
            </a:p>
          </p:txBody>
        </p:sp>
      </p:grpSp>
      <p:pic>
        <p:nvPicPr>
          <p:cNvPr id="1032" name="Picture 8">
            <a:extLst>
              <a:ext uri="{FF2B5EF4-FFF2-40B4-BE49-F238E27FC236}">
                <a16:creationId xmlns:a16="http://schemas.microsoft.com/office/drawing/2014/main" id="{E5012D8A-091D-6660-4D67-040D8A1D48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02"/>
          <a:stretch/>
        </p:blipFill>
        <p:spPr bwMode="auto">
          <a:xfrm>
            <a:off x="5097526" y="2300072"/>
            <a:ext cx="812253" cy="117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Groupe 59">
            <a:extLst>
              <a:ext uri="{FF2B5EF4-FFF2-40B4-BE49-F238E27FC236}">
                <a16:creationId xmlns:a16="http://schemas.microsoft.com/office/drawing/2014/main" id="{86BB9B63-ABB8-4611-8B15-F85A362BDE68}"/>
              </a:ext>
            </a:extLst>
          </p:cNvPr>
          <p:cNvGrpSpPr/>
          <p:nvPr/>
        </p:nvGrpSpPr>
        <p:grpSpPr>
          <a:xfrm>
            <a:off x="227698" y="2475145"/>
            <a:ext cx="4386576" cy="1796958"/>
            <a:chOff x="503359" y="2903477"/>
            <a:chExt cx="3553727" cy="1455782"/>
          </a:xfrm>
        </p:grpSpPr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2EA1FDED-ADF5-0E27-C52C-99096582CD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7640"/>
            <a:stretch/>
          </p:blipFill>
          <p:spPr>
            <a:xfrm>
              <a:off x="775165" y="2903477"/>
              <a:ext cx="3281921" cy="1455782"/>
            </a:xfrm>
            <a:prstGeom prst="rect">
              <a:avLst/>
            </a:prstGeom>
          </p:spPr>
        </p:pic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52FF505-869C-489A-3F76-9B972060E8E8}"/>
                </a:ext>
              </a:extLst>
            </p:cNvPr>
            <p:cNvSpPr txBox="1"/>
            <p:nvPr/>
          </p:nvSpPr>
          <p:spPr>
            <a:xfrm rot="16200000">
              <a:off x="294103" y="3136061"/>
              <a:ext cx="726289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r>
                <a:rPr lang="fr-FR" dirty="0"/>
                <a:t>Verse 2</a:t>
              </a: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85D9C8E2-0AC0-63C3-04BE-431270CB4EE2}"/>
              </a:ext>
            </a:extLst>
          </p:cNvPr>
          <p:cNvGrpSpPr/>
          <p:nvPr/>
        </p:nvGrpSpPr>
        <p:grpSpPr>
          <a:xfrm>
            <a:off x="257073" y="6356170"/>
            <a:ext cx="5041737" cy="1795483"/>
            <a:chOff x="705301" y="6178605"/>
            <a:chExt cx="4084497" cy="1454587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A495B6F2-A649-EF27-A057-7EBE6121B4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6461"/>
            <a:stretch/>
          </p:blipFill>
          <p:spPr>
            <a:xfrm>
              <a:off x="1048831" y="6178605"/>
              <a:ext cx="3740967" cy="1454587"/>
            </a:xfrm>
            <a:prstGeom prst="rect">
              <a:avLst/>
            </a:prstGeom>
          </p:spPr>
        </p:pic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0EC6675A-32F2-DA01-604F-135EC234FE03}"/>
                </a:ext>
              </a:extLst>
            </p:cNvPr>
            <p:cNvSpPr txBox="1"/>
            <p:nvPr/>
          </p:nvSpPr>
          <p:spPr>
            <a:xfrm rot="16200000">
              <a:off x="496045" y="6387861"/>
              <a:ext cx="726289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r>
                <a:rPr lang="fr-FR" dirty="0"/>
                <a:t>Verse 4</a:t>
              </a:r>
            </a:p>
          </p:txBody>
        </p:sp>
      </p:grpSp>
      <p:grpSp>
        <p:nvGrpSpPr>
          <p:cNvPr id="1025" name="Groupe 1024">
            <a:extLst>
              <a:ext uri="{FF2B5EF4-FFF2-40B4-BE49-F238E27FC236}">
                <a16:creationId xmlns:a16="http://schemas.microsoft.com/office/drawing/2014/main" id="{4318C731-A9C3-D9CA-B985-2A3C5F3DEE7D}"/>
              </a:ext>
            </a:extLst>
          </p:cNvPr>
          <p:cNvGrpSpPr/>
          <p:nvPr/>
        </p:nvGrpSpPr>
        <p:grpSpPr>
          <a:xfrm>
            <a:off x="256512" y="8182132"/>
            <a:ext cx="4812793" cy="1873706"/>
            <a:chOff x="256512" y="8620915"/>
            <a:chExt cx="3899021" cy="1517958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9FA0F20B-385B-1FCD-F9C9-3C66C1BF2D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6491"/>
            <a:stretch/>
          </p:blipFill>
          <p:spPr>
            <a:xfrm>
              <a:off x="630898" y="8627533"/>
              <a:ext cx="3524635" cy="1511340"/>
            </a:xfrm>
            <a:prstGeom prst="rect">
              <a:avLst/>
            </a:prstGeom>
          </p:spPr>
        </p:pic>
        <p:sp>
          <p:nvSpPr>
            <p:cNvPr id="1024" name="ZoneTexte 1023">
              <a:extLst>
                <a:ext uri="{FF2B5EF4-FFF2-40B4-BE49-F238E27FC236}">
                  <a16:creationId xmlns:a16="http://schemas.microsoft.com/office/drawing/2014/main" id="{60EFC068-4DDF-7078-7B2C-AB56357F7CD4}"/>
                </a:ext>
              </a:extLst>
            </p:cNvPr>
            <p:cNvSpPr txBox="1"/>
            <p:nvPr/>
          </p:nvSpPr>
          <p:spPr>
            <a:xfrm rot="16200000">
              <a:off x="47256" y="8830171"/>
              <a:ext cx="726289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r>
                <a:rPr lang="fr-FR" dirty="0"/>
                <a:t>Verse 5</a:t>
              </a:r>
            </a:p>
          </p:txBody>
        </p:sp>
      </p:grpSp>
      <p:grpSp>
        <p:nvGrpSpPr>
          <p:cNvPr id="1035" name="Groupe 1034">
            <a:extLst>
              <a:ext uri="{FF2B5EF4-FFF2-40B4-BE49-F238E27FC236}">
                <a16:creationId xmlns:a16="http://schemas.microsoft.com/office/drawing/2014/main" id="{E8909DAF-D166-4BA4-1A9D-31B2C0D45BE2}"/>
              </a:ext>
            </a:extLst>
          </p:cNvPr>
          <p:cNvGrpSpPr/>
          <p:nvPr/>
        </p:nvGrpSpPr>
        <p:grpSpPr>
          <a:xfrm>
            <a:off x="246657" y="10068501"/>
            <a:ext cx="4204958" cy="623312"/>
            <a:chOff x="264151" y="9321946"/>
            <a:chExt cx="4204958" cy="623312"/>
          </a:xfrm>
        </p:grpSpPr>
        <p:sp>
          <p:nvSpPr>
            <p:cNvPr id="1029" name="ZoneTexte 1028">
              <a:extLst>
                <a:ext uri="{FF2B5EF4-FFF2-40B4-BE49-F238E27FC236}">
                  <a16:creationId xmlns:a16="http://schemas.microsoft.com/office/drawing/2014/main" id="{0CF2E178-59D5-16B1-6245-2B6D0FD7CBAB}"/>
                </a:ext>
              </a:extLst>
            </p:cNvPr>
            <p:cNvSpPr txBox="1"/>
            <p:nvPr/>
          </p:nvSpPr>
          <p:spPr>
            <a:xfrm>
              <a:off x="663343" y="9422038"/>
              <a:ext cx="380576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rogramme"/>
                </a:rPr>
                <a:t>Oh, it's alright</a:t>
              </a:r>
              <a:br>
                <a:rPr lang="en-US" sz="12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rogramme"/>
                </a:rPr>
              </a:br>
              <a:r>
                <a:rPr lang="en-US" sz="1200" b="0" i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rogramme"/>
                </a:rPr>
                <a:t>Huh </a:t>
              </a:r>
              <a:r>
                <a:rPr lang="en-US" sz="1200" b="0" i="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rogramme"/>
                </a:rPr>
                <a:t>huh</a:t>
              </a:r>
              <a:endPara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31" name="ZoneTexte 1030">
              <a:extLst>
                <a:ext uri="{FF2B5EF4-FFF2-40B4-BE49-F238E27FC236}">
                  <a16:creationId xmlns:a16="http://schemas.microsoft.com/office/drawing/2014/main" id="{F394A816-7CA6-8D1D-6D15-555D9DB30430}"/>
                </a:ext>
              </a:extLst>
            </p:cNvPr>
            <p:cNvSpPr txBox="1"/>
            <p:nvPr/>
          </p:nvSpPr>
          <p:spPr>
            <a:xfrm rot="16200000">
              <a:off x="106384" y="9479713"/>
              <a:ext cx="623312" cy="30777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chemeClr val="bg2">
                      <a:lumMod val="50000"/>
                    </a:schemeClr>
                  </a:solidFill>
                </a:defRPr>
              </a:lvl1pPr>
            </a:lstStyle>
            <a:p>
              <a:r>
                <a:rPr lang="fr-FR" dirty="0" err="1"/>
                <a:t>Outro</a:t>
              </a:r>
              <a:endParaRPr lang="fr-FR" dirty="0"/>
            </a:p>
          </p:txBody>
        </p:sp>
      </p:grpSp>
      <p:pic>
        <p:nvPicPr>
          <p:cNvPr id="1033" name="Image 1032">
            <a:extLst>
              <a:ext uri="{FF2B5EF4-FFF2-40B4-BE49-F238E27FC236}">
                <a16:creationId xmlns:a16="http://schemas.microsoft.com/office/drawing/2014/main" id="{0B60B3C1-3A40-E4D2-F045-64937BB50A2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32082"/>
          <a:stretch/>
        </p:blipFill>
        <p:spPr>
          <a:xfrm>
            <a:off x="4186989" y="3931278"/>
            <a:ext cx="3374274" cy="2633920"/>
          </a:xfrm>
          <a:prstGeom prst="rect">
            <a:avLst/>
          </a:prstGeom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F4E94110-6F01-2362-4CFC-294820C25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73"/>
          <a:stretch/>
        </p:blipFill>
        <p:spPr bwMode="auto">
          <a:xfrm>
            <a:off x="5402124" y="975749"/>
            <a:ext cx="812253" cy="81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28EF3FDC-5F0D-4813-73E2-2C22CC903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84"/>
          <a:stretch/>
        </p:blipFill>
        <p:spPr bwMode="auto">
          <a:xfrm>
            <a:off x="6145025" y="2300082"/>
            <a:ext cx="823829" cy="9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CB7767CF-7A96-393F-FAF7-548EC6CBC2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53"/>
          <a:stretch/>
        </p:blipFill>
        <p:spPr bwMode="auto">
          <a:xfrm>
            <a:off x="6473250" y="1002548"/>
            <a:ext cx="724024" cy="106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Image 1042">
            <a:extLst>
              <a:ext uri="{FF2B5EF4-FFF2-40B4-BE49-F238E27FC236}">
                <a16:creationId xmlns:a16="http://schemas.microsoft.com/office/drawing/2014/main" id="{D6B47127-7DF4-F38A-CF00-03EAAAD0ACC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23337" b="23806"/>
          <a:stretch/>
        </p:blipFill>
        <p:spPr>
          <a:xfrm>
            <a:off x="2369716" y="3561391"/>
            <a:ext cx="524256" cy="198967"/>
          </a:xfrm>
          <a:prstGeom prst="rect">
            <a:avLst/>
          </a:prstGeom>
        </p:spPr>
      </p:pic>
      <p:pic>
        <p:nvPicPr>
          <p:cNvPr id="1045" name="Image 1044">
            <a:extLst>
              <a:ext uri="{FF2B5EF4-FFF2-40B4-BE49-F238E27FC236}">
                <a16:creationId xmlns:a16="http://schemas.microsoft.com/office/drawing/2014/main" id="{E5AEA611-FC9C-AD40-1E51-FFBD4B4EEDA1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23337" b="23806"/>
          <a:stretch/>
        </p:blipFill>
        <p:spPr>
          <a:xfrm>
            <a:off x="3112146" y="5457924"/>
            <a:ext cx="524256" cy="198967"/>
          </a:xfrm>
          <a:prstGeom prst="rect">
            <a:avLst/>
          </a:prstGeom>
        </p:spPr>
      </p:pic>
      <p:pic>
        <p:nvPicPr>
          <p:cNvPr id="1047" name="Image 1046">
            <a:extLst>
              <a:ext uri="{FF2B5EF4-FFF2-40B4-BE49-F238E27FC236}">
                <a16:creationId xmlns:a16="http://schemas.microsoft.com/office/drawing/2014/main" id="{A5959E91-74DD-57E2-B559-F6F035BA6F1C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23337" b="23806"/>
          <a:stretch/>
        </p:blipFill>
        <p:spPr>
          <a:xfrm>
            <a:off x="3112146" y="7484489"/>
            <a:ext cx="524256" cy="198967"/>
          </a:xfrm>
          <a:prstGeom prst="rect">
            <a:avLst/>
          </a:prstGeom>
        </p:spPr>
      </p:pic>
      <p:pic>
        <p:nvPicPr>
          <p:cNvPr id="1049" name="Image 1048">
            <a:extLst>
              <a:ext uri="{FF2B5EF4-FFF2-40B4-BE49-F238E27FC236}">
                <a16:creationId xmlns:a16="http://schemas.microsoft.com/office/drawing/2014/main" id="{3F76ECA7-82F1-1FFA-363B-0889FAEB91C6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23337" b="23806"/>
          <a:stretch/>
        </p:blipFill>
        <p:spPr>
          <a:xfrm>
            <a:off x="3319579" y="9332228"/>
            <a:ext cx="524256" cy="198967"/>
          </a:xfrm>
          <a:prstGeom prst="rect">
            <a:avLst/>
          </a:prstGeom>
        </p:spPr>
      </p:pic>
      <p:pic>
        <p:nvPicPr>
          <p:cNvPr id="1050" name="Image 1049">
            <a:extLst>
              <a:ext uri="{FF2B5EF4-FFF2-40B4-BE49-F238E27FC236}">
                <a16:creationId xmlns:a16="http://schemas.microsoft.com/office/drawing/2014/main" id="{454FBD14-37B1-DC8B-F65A-E557CEF5BC30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23337" b="23806"/>
          <a:stretch/>
        </p:blipFill>
        <p:spPr>
          <a:xfrm>
            <a:off x="4169641" y="1626712"/>
            <a:ext cx="524256" cy="198967"/>
          </a:xfrm>
          <a:prstGeom prst="rect">
            <a:avLst/>
          </a:prstGeom>
        </p:spPr>
      </p:pic>
      <p:pic>
        <p:nvPicPr>
          <p:cNvPr id="1052" name="Image 1051">
            <a:extLst>
              <a:ext uri="{FF2B5EF4-FFF2-40B4-BE49-F238E27FC236}">
                <a16:creationId xmlns:a16="http://schemas.microsoft.com/office/drawing/2014/main" id="{6A147295-5596-8AF0-E356-0B9EE73EE5E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223" y="7198511"/>
            <a:ext cx="2434953" cy="243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26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5773DD0-AD53-0D53-C7BC-DDDF59021E87}"/>
              </a:ext>
            </a:extLst>
          </p:cNvPr>
          <p:cNvSpPr txBox="1"/>
          <p:nvPr/>
        </p:nvSpPr>
        <p:spPr>
          <a:xfrm>
            <a:off x="160421" y="176462"/>
            <a:ext cx="72349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Cooper Black" panose="0208090404030B020404" pitchFamily="18" charset="0"/>
              </a:rPr>
              <a:t>If You Close The Door - The Velvet Underground</a:t>
            </a:r>
          </a:p>
          <a:p>
            <a:br>
              <a:rPr lang="en-US" sz="2000" b="0" i="0" u="none" strike="noStrike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Cooper Black" panose="0208090404030B020404" pitchFamily="18" charset="0"/>
              </a:rPr>
            </a:br>
            <a:endParaRPr lang="fr-FR" sz="2000" dirty="0">
              <a:latin typeface="Cooper Black" panose="0208090404030B0204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5D23-1F4F-0D6E-A49D-30FAFE019E55}"/>
              </a:ext>
            </a:extLst>
          </p:cNvPr>
          <p:cNvSpPr txBox="1"/>
          <p:nvPr/>
        </p:nvSpPr>
        <p:spPr>
          <a:xfrm>
            <a:off x="5983706" y="730461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0" dirty="0">
                <a:solidFill>
                  <a:srgbClr val="5F6368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121 BPM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EF9374E-E5B8-7605-AC57-FA02D8AEFD04}"/>
              </a:ext>
            </a:extLst>
          </p:cNvPr>
          <p:cNvSpPr txBox="1"/>
          <p:nvPr/>
        </p:nvSpPr>
        <p:spPr>
          <a:xfrm>
            <a:off x="510117" y="684293"/>
            <a:ext cx="3780366" cy="126496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[Verse 1]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I'm waiting for my man</a:t>
            </a:r>
            <a:b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Twenty-six dollars in my hand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Up to Lexington, 1-2-5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Feel sick and dirty, more dead than alive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I'm waiting for my man</a:t>
            </a:r>
            <a:br>
              <a:rPr lang="en-US" sz="20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[Verse 2]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Hey, white boy, what you </a:t>
            </a:r>
            <a:r>
              <a:rPr lang="en-US" sz="1600" b="0" i="0" strike="noStrik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doin</a:t>
            </a: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' uptown?</a:t>
            </a:r>
            <a:b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Hey, white boy, you </a:t>
            </a:r>
            <a:r>
              <a:rPr lang="en-US" sz="1600" b="0" i="0" strike="noStrik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chasin</a:t>
            </a: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' our women around?</a:t>
            </a:r>
            <a:b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Oh, pardon me, sir, it's furthest from my mind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I'm just </a:t>
            </a:r>
            <a:r>
              <a:rPr lang="en-US" sz="1600" b="0" i="0" strike="noStrik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lookin</a:t>
            </a: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' for a dear, dear friend of mine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I'm waiting for my man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[Verse 3]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Here he comes, he's all dressed in black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PR shoes and a big straw hat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He's never early, he's always late</a:t>
            </a:r>
            <a:b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First thing you learn is that you always </a:t>
            </a:r>
            <a:r>
              <a:rPr lang="en-US" sz="1600" b="0" i="0" strike="noStrik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gotta</a:t>
            </a: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 wait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I'm waiting for my man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Oh, work it now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[Instrumental Break]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[Verse 4]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Up to a brownstone, up three flights of stairs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Everybody's pinned you, but nobody cares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He's got the works, gives you sweet taste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Ah, then you </a:t>
            </a:r>
            <a:r>
              <a:rPr lang="en-US" sz="1600" b="0" i="0" strike="noStrik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gotta</a:t>
            </a: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 split because you got no time to waste</a:t>
            </a:r>
            <a:b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I'm waiting for my man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endParaRPr lang="en-US" sz="1600" b="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Programme"/>
            </a:endParaRPr>
          </a:p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[Verse 5]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Baby don't you holler, darlin' don't you bawl and shout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I'm feeling good, you know I'm </a:t>
            </a:r>
            <a:r>
              <a:rPr lang="en-US" sz="1600" b="0" i="0" strike="noStrik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gonna</a:t>
            </a: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 work it on out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I'm feeling good, I'm feeling, oh, so fine</a:t>
            </a:r>
            <a:b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Until tomorrow, but that's just some other time</a:t>
            </a:r>
            <a:b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I'm waiting for my man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Walk it home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[Outro]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Oh, it's alright</a:t>
            </a:r>
            <a:b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Huh </a:t>
            </a:r>
            <a:r>
              <a:rPr lang="en-US" sz="16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rogramme"/>
              </a:rPr>
              <a:t>huh</a:t>
            </a:r>
            <a:endParaRPr lang="en-US" sz="1600" b="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Programme"/>
            </a:endParaRPr>
          </a:p>
        </p:txBody>
      </p:sp>
    </p:spTree>
    <p:extLst>
      <p:ext uri="{BB962C8B-B14F-4D97-AF65-F5344CB8AC3E}">
        <p14:creationId xmlns:p14="http://schemas.microsoft.com/office/powerpoint/2010/main" val="40225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C978A4-B8CD-18DA-25BA-AD96795A4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CC1C966-F374-9FD4-0C72-8F339D386F67}"/>
              </a:ext>
            </a:extLst>
          </p:cNvPr>
          <p:cNvGrpSpPr/>
          <p:nvPr/>
        </p:nvGrpSpPr>
        <p:grpSpPr>
          <a:xfrm>
            <a:off x="519837" y="4757472"/>
            <a:ext cx="6584226" cy="1176867"/>
            <a:chOff x="457200" y="3412067"/>
            <a:chExt cx="6584226" cy="1176867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BF153AD2-41D9-F9C9-BF1D-275DF7FE0CC5}"/>
                </a:ext>
              </a:extLst>
            </p:cNvPr>
            <p:cNvCxnSpPr/>
            <p:nvPr/>
          </p:nvCxnSpPr>
          <p:spPr>
            <a:xfrm>
              <a:off x="457200" y="3412067"/>
              <a:ext cx="65842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EE1B802-5AED-7071-DAE5-219608FA2F8D}"/>
                </a:ext>
              </a:extLst>
            </p:cNvPr>
            <p:cNvCxnSpPr/>
            <p:nvPr/>
          </p:nvCxnSpPr>
          <p:spPr>
            <a:xfrm>
              <a:off x="457200" y="3804356"/>
              <a:ext cx="65842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CC4C7D54-16AA-33DF-DDE9-21C1B64068AB}"/>
                </a:ext>
              </a:extLst>
            </p:cNvPr>
            <p:cNvCxnSpPr/>
            <p:nvPr/>
          </p:nvCxnSpPr>
          <p:spPr>
            <a:xfrm>
              <a:off x="457200" y="4196645"/>
              <a:ext cx="65842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6538D1F2-A0B8-3A9D-6F2B-B21842826E9D}"/>
                </a:ext>
              </a:extLst>
            </p:cNvPr>
            <p:cNvCxnSpPr/>
            <p:nvPr/>
          </p:nvCxnSpPr>
          <p:spPr>
            <a:xfrm>
              <a:off x="457200" y="4588934"/>
              <a:ext cx="65842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1D6A00D5-7057-82B8-3A3C-86AFE1930915}"/>
              </a:ext>
            </a:extLst>
          </p:cNvPr>
          <p:cNvSpPr txBox="1"/>
          <p:nvPr/>
        </p:nvSpPr>
        <p:spPr>
          <a:xfrm>
            <a:off x="540141" y="569379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2BDC61-B4E1-8130-17A8-F732B69E9AB8}"/>
              </a:ext>
            </a:extLst>
          </p:cNvPr>
          <p:cNvSpPr txBox="1"/>
          <p:nvPr/>
        </p:nvSpPr>
        <p:spPr>
          <a:xfrm>
            <a:off x="540141" y="531787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409D8E4-AA8E-889E-F6E4-D94853BDD8C7}"/>
              </a:ext>
            </a:extLst>
          </p:cNvPr>
          <p:cNvSpPr txBox="1"/>
          <p:nvPr/>
        </p:nvSpPr>
        <p:spPr>
          <a:xfrm>
            <a:off x="540141" y="490131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6E3E920-E871-5752-B99A-563AC2F636E1}"/>
              </a:ext>
            </a:extLst>
          </p:cNvPr>
          <p:cNvSpPr txBox="1"/>
          <p:nvPr/>
        </p:nvSpPr>
        <p:spPr>
          <a:xfrm>
            <a:off x="540141" y="451523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x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1A26058-726A-84FB-4077-F00BAFAB8B9D}"/>
              </a:ext>
            </a:extLst>
          </p:cNvPr>
          <p:cNvSpPr txBox="1"/>
          <p:nvPr/>
        </p:nvSpPr>
        <p:spPr>
          <a:xfrm>
            <a:off x="2099701" y="531787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73D9BE3-27EE-B2B6-0B91-4C139EBBE319}"/>
              </a:ext>
            </a:extLst>
          </p:cNvPr>
          <p:cNvSpPr txBox="1"/>
          <p:nvPr/>
        </p:nvSpPr>
        <p:spPr>
          <a:xfrm>
            <a:off x="2099701" y="490131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2EADFDF-965F-E25C-D078-4E81069FDA53}"/>
              </a:ext>
            </a:extLst>
          </p:cNvPr>
          <p:cNvSpPr txBox="1"/>
          <p:nvPr/>
        </p:nvSpPr>
        <p:spPr>
          <a:xfrm>
            <a:off x="2099701" y="451523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5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6A4EC34-167F-4FA9-9F5D-4A5A0C54314A}"/>
              </a:ext>
            </a:extLst>
          </p:cNvPr>
          <p:cNvCxnSpPr/>
          <p:nvPr/>
        </p:nvCxnSpPr>
        <p:spPr>
          <a:xfrm>
            <a:off x="1341120" y="5011299"/>
            <a:ext cx="0" cy="977146"/>
          </a:xfrm>
          <a:prstGeom prst="line">
            <a:avLst/>
          </a:prstGeom>
          <a:ln w="57150" cap="rnd" cmpd="sng">
            <a:solidFill>
              <a:schemeClr val="tx1"/>
            </a:solidFill>
            <a:round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327879B5-9300-07EC-F764-FB5B47887C0C}"/>
              </a:ext>
            </a:extLst>
          </p:cNvPr>
          <p:cNvCxnSpPr/>
          <p:nvPr/>
        </p:nvCxnSpPr>
        <p:spPr>
          <a:xfrm>
            <a:off x="3134360" y="4630299"/>
            <a:ext cx="0" cy="977146"/>
          </a:xfrm>
          <a:prstGeom prst="line">
            <a:avLst/>
          </a:prstGeom>
          <a:ln w="57150" cap="rnd" cmpd="sng">
            <a:solidFill>
              <a:schemeClr val="tx1"/>
            </a:solidFill>
            <a:round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D9B7473C-6F1E-701A-679C-0395215DE94A}"/>
              </a:ext>
            </a:extLst>
          </p:cNvPr>
          <p:cNvCxnSpPr/>
          <p:nvPr/>
        </p:nvCxnSpPr>
        <p:spPr>
          <a:xfrm>
            <a:off x="3347720" y="4625219"/>
            <a:ext cx="0" cy="977146"/>
          </a:xfrm>
          <a:prstGeom prst="line">
            <a:avLst/>
          </a:prstGeom>
          <a:ln w="57150" cap="rnd" cmpd="sng">
            <a:solidFill>
              <a:schemeClr val="tx1"/>
            </a:solidFill>
            <a:round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9F4A44C8-AA0F-5B95-F310-FDD637068840}"/>
              </a:ext>
            </a:extLst>
          </p:cNvPr>
          <p:cNvSpPr txBox="1"/>
          <p:nvPr/>
        </p:nvSpPr>
        <p:spPr>
          <a:xfrm>
            <a:off x="3999621" y="531787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22AA7A3-ACC0-CFAB-C3CC-7387641A33A0}"/>
              </a:ext>
            </a:extLst>
          </p:cNvPr>
          <p:cNvSpPr txBox="1"/>
          <p:nvPr/>
        </p:nvSpPr>
        <p:spPr>
          <a:xfrm>
            <a:off x="3999621" y="490131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982DB23-88BD-5829-1CFD-A867D17655BD}"/>
              </a:ext>
            </a:extLst>
          </p:cNvPr>
          <p:cNvSpPr txBox="1"/>
          <p:nvPr/>
        </p:nvSpPr>
        <p:spPr>
          <a:xfrm>
            <a:off x="3999621" y="4515233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23C8FC8-9DD0-0500-C554-245671CC2303}"/>
              </a:ext>
            </a:extLst>
          </p:cNvPr>
          <p:cNvGrpSpPr/>
          <p:nvPr/>
        </p:nvGrpSpPr>
        <p:grpSpPr>
          <a:xfrm>
            <a:off x="519837" y="6823339"/>
            <a:ext cx="6584226" cy="1176867"/>
            <a:chOff x="457200" y="3412067"/>
            <a:chExt cx="6584226" cy="1176867"/>
          </a:xfrm>
        </p:grpSpPr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148CB578-C244-C47B-8B5A-40DA0D5A4649}"/>
                </a:ext>
              </a:extLst>
            </p:cNvPr>
            <p:cNvCxnSpPr/>
            <p:nvPr/>
          </p:nvCxnSpPr>
          <p:spPr>
            <a:xfrm>
              <a:off x="457200" y="3412067"/>
              <a:ext cx="65842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3B42A2A2-D113-3121-FF7C-EC6517A17280}"/>
                </a:ext>
              </a:extLst>
            </p:cNvPr>
            <p:cNvCxnSpPr/>
            <p:nvPr/>
          </p:nvCxnSpPr>
          <p:spPr>
            <a:xfrm>
              <a:off x="457200" y="3804356"/>
              <a:ext cx="65842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C0620E0E-81E5-455F-85FD-94E5BAE56840}"/>
                </a:ext>
              </a:extLst>
            </p:cNvPr>
            <p:cNvCxnSpPr/>
            <p:nvPr/>
          </p:nvCxnSpPr>
          <p:spPr>
            <a:xfrm>
              <a:off x="457200" y="4196645"/>
              <a:ext cx="65842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9C8FF716-1C16-F766-A174-9AC0862DB7D2}"/>
                </a:ext>
              </a:extLst>
            </p:cNvPr>
            <p:cNvCxnSpPr/>
            <p:nvPr/>
          </p:nvCxnSpPr>
          <p:spPr>
            <a:xfrm>
              <a:off x="457200" y="4588934"/>
              <a:ext cx="65842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08CF464E-5169-A073-5FF0-BCAFA6AA9821}"/>
              </a:ext>
            </a:extLst>
          </p:cNvPr>
          <p:cNvSpPr txBox="1"/>
          <p:nvPr/>
        </p:nvSpPr>
        <p:spPr>
          <a:xfrm>
            <a:off x="540141" y="738374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21C2D58-698F-3D20-387C-231D7CF80E1F}"/>
              </a:ext>
            </a:extLst>
          </p:cNvPr>
          <p:cNvSpPr txBox="1"/>
          <p:nvPr/>
        </p:nvSpPr>
        <p:spPr>
          <a:xfrm>
            <a:off x="540141" y="696718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A19B305-AF99-D9AB-57C4-DA63BC3B7E05}"/>
              </a:ext>
            </a:extLst>
          </p:cNvPr>
          <p:cNvSpPr txBox="1"/>
          <p:nvPr/>
        </p:nvSpPr>
        <p:spPr>
          <a:xfrm>
            <a:off x="540141" y="658110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A172497-8085-2490-6E53-B51F36879A83}"/>
              </a:ext>
            </a:extLst>
          </p:cNvPr>
          <p:cNvSpPr txBox="1"/>
          <p:nvPr/>
        </p:nvSpPr>
        <p:spPr>
          <a:xfrm>
            <a:off x="2099701" y="738374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A3CCD1B-FE2B-C1CF-90A2-BF82308933A0}"/>
              </a:ext>
            </a:extLst>
          </p:cNvPr>
          <p:cNvSpPr txBox="1"/>
          <p:nvPr/>
        </p:nvSpPr>
        <p:spPr>
          <a:xfrm>
            <a:off x="2099701" y="696718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72C6779-CA3E-5E44-18CF-304B7A995831}"/>
              </a:ext>
            </a:extLst>
          </p:cNvPr>
          <p:cNvSpPr txBox="1"/>
          <p:nvPr/>
        </p:nvSpPr>
        <p:spPr>
          <a:xfrm>
            <a:off x="2099701" y="658110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9386CF5D-AB8D-111A-C0FB-FAE389853CC0}"/>
              </a:ext>
            </a:extLst>
          </p:cNvPr>
          <p:cNvSpPr txBox="1"/>
          <p:nvPr/>
        </p:nvSpPr>
        <p:spPr>
          <a:xfrm>
            <a:off x="3996515" y="7381817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A88E3E61-F404-1804-3406-28D04EA9C98D}"/>
              </a:ext>
            </a:extLst>
          </p:cNvPr>
          <p:cNvSpPr txBox="1"/>
          <p:nvPr/>
        </p:nvSpPr>
        <p:spPr>
          <a:xfrm>
            <a:off x="3989461" y="696210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0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40A33B6A-02AC-B31B-611B-6377A9B35F54}"/>
              </a:ext>
            </a:extLst>
          </p:cNvPr>
          <p:cNvSpPr txBox="1"/>
          <p:nvPr/>
        </p:nvSpPr>
        <p:spPr>
          <a:xfrm>
            <a:off x="3999621" y="658110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4CAD830-F896-55AF-0180-A80CA0913C23}"/>
              </a:ext>
            </a:extLst>
          </p:cNvPr>
          <p:cNvSpPr txBox="1"/>
          <p:nvPr/>
        </p:nvSpPr>
        <p:spPr>
          <a:xfrm>
            <a:off x="2485781" y="738374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6F4A3654-FC9C-C14A-87DE-4536DBE09FA6}"/>
              </a:ext>
            </a:extLst>
          </p:cNvPr>
          <p:cNvSpPr txBox="1"/>
          <p:nvPr/>
        </p:nvSpPr>
        <p:spPr>
          <a:xfrm>
            <a:off x="2485781" y="696718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0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48EA8961-2C63-9497-372F-47984A923C66}"/>
              </a:ext>
            </a:extLst>
          </p:cNvPr>
          <p:cNvSpPr txBox="1"/>
          <p:nvPr/>
        </p:nvSpPr>
        <p:spPr>
          <a:xfrm>
            <a:off x="2485781" y="658110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7F907E3E-405C-0C69-2320-398E3B83D394}"/>
              </a:ext>
            </a:extLst>
          </p:cNvPr>
          <p:cNvSpPr txBox="1"/>
          <p:nvPr/>
        </p:nvSpPr>
        <p:spPr>
          <a:xfrm>
            <a:off x="2907421" y="738374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683ABFE-5499-455C-2A98-5EDE4C129366}"/>
              </a:ext>
            </a:extLst>
          </p:cNvPr>
          <p:cNvSpPr txBox="1"/>
          <p:nvPr/>
        </p:nvSpPr>
        <p:spPr>
          <a:xfrm>
            <a:off x="2907421" y="696718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6C0D8314-755C-E446-CB30-9202CBD78B07}"/>
              </a:ext>
            </a:extLst>
          </p:cNvPr>
          <p:cNvSpPr txBox="1"/>
          <p:nvPr/>
        </p:nvSpPr>
        <p:spPr>
          <a:xfrm>
            <a:off x="2907421" y="658110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0081C8E6-EBA3-6FB3-AB6F-2B8A39CC3891}"/>
              </a:ext>
            </a:extLst>
          </p:cNvPr>
          <p:cNvSpPr txBox="1"/>
          <p:nvPr/>
        </p:nvSpPr>
        <p:spPr>
          <a:xfrm>
            <a:off x="4514675" y="7381817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1A5F7D22-04C3-1BE0-F330-687AC6880CCA}"/>
              </a:ext>
            </a:extLst>
          </p:cNvPr>
          <p:cNvSpPr txBox="1"/>
          <p:nvPr/>
        </p:nvSpPr>
        <p:spPr>
          <a:xfrm>
            <a:off x="4507621" y="696210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334DFE56-40C1-D853-45B5-92C0B3D9CC80}"/>
              </a:ext>
            </a:extLst>
          </p:cNvPr>
          <p:cNvSpPr txBox="1"/>
          <p:nvPr/>
        </p:nvSpPr>
        <p:spPr>
          <a:xfrm>
            <a:off x="4517781" y="6581100"/>
            <a:ext cx="37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585827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740</TotalTime>
  <Words>377</Words>
  <Application>Microsoft Office PowerPoint</Application>
  <PresentationFormat>Personnalisé</PresentationFormat>
  <Paragraphs>46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Cooper Black</vt:lpstr>
      <vt:lpstr>Programme</vt:lpstr>
      <vt:lpstr>Univers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Xavier Ingrand</dc:creator>
  <cp:lastModifiedBy>Xavier Ingrand</cp:lastModifiedBy>
  <cp:revision>23</cp:revision>
  <cp:lastPrinted>2024-06-18T20:28:07Z</cp:lastPrinted>
  <dcterms:created xsi:type="dcterms:W3CDTF">2024-06-18T08:08:10Z</dcterms:created>
  <dcterms:modified xsi:type="dcterms:W3CDTF">2024-06-18T20:28:11Z</dcterms:modified>
</cp:coreProperties>
</file>