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561263" cy="10691813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156" y="-4552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7095" y="1749795"/>
            <a:ext cx="6427074" cy="3722335"/>
          </a:xfrm>
        </p:spPr>
        <p:txBody>
          <a:bodyPr anchor="b"/>
          <a:lstStyle>
            <a:lvl1pPr algn="ctr">
              <a:defRPr sz="496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5158" y="5615678"/>
            <a:ext cx="5670947" cy="2581379"/>
          </a:xfrm>
        </p:spPr>
        <p:txBody>
          <a:bodyPr/>
          <a:lstStyle>
            <a:lvl1pPr marL="0" indent="0" algn="ctr">
              <a:buNone/>
              <a:defRPr sz="1985"/>
            </a:lvl1pPr>
            <a:lvl2pPr marL="378059" indent="0" algn="ctr">
              <a:buNone/>
              <a:defRPr sz="1654"/>
            </a:lvl2pPr>
            <a:lvl3pPr marL="756117" indent="0" algn="ctr">
              <a:buNone/>
              <a:defRPr sz="1488"/>
            </a:lvl3pPr>
            <a:lvl4pPr marL="1134176" indent="0" algn="ctr">
              <a:buNone/>
              <a:defRPr sz="1323"/>
            </a:lvl4pPr>
            <a:lvl5pPr marL="1512235" indent="0" algn="ctr">
              <a:buNone/>
              <a:defRPr sz="1323"/>
            </a:lvl5pPr>
            <a:lvl6pPr marL="1890293" indent="0" algn="ctr">
              <a:buNone/>
              <a:defRPr sz="1323"/>
            </a:lvl6pPr>
            <a:lvl7pPr marL="2268352" indent="0" algn="ctr">
              <a:buNone/>
              <a:defRPr sz="1323"/>
            </a:lvl7pPr>
            <a:lvl8pPr marL="2646411" indent="0" algn="ctr">
              <a:buNone/>
              <a:defRPr sz="1323"/>
            </a:lvl8pPr>
            <a:lvl9pPr marL="3024469" indent="0" algn="ctr">
              <a:buNone/>
              <a:defRPr sz="132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3B2D-8F36-4E6B-91F2-9F59480D392A}" type="datetimeFigureOut">
              <a:rPr lang="fr-FR" smtClean="0"/>
              <a:t>15/06/2024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EA034-1552-48F7-9BB6-77762D0F0D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8297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3B2D-8F36-4E6B-91F2-9F59480D392A}" type="datetimeFigureOut">
              <a:rPr lang="fr-FR" smtClean="0"/>
              <a:t>15/06/2024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EA034-1552-48F7-9BB6-77762D0F0D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5180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899" y="2665532"/>
            <a:ext cx="6521589" cy="4447496"/>
          </a:xfrm>
        </p:spPr>
        <p:txBody>
          <a:bodyPr anchor="b"/>
          <a:lstStyle>
            <a:lvl1pPr>
              <a:defRPr sz="496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899" y="7155103"/>
            <a:ext cx="6521589" cy="2338833"/>
          </a:xfrm>
        </p:spPr>
        <p:txBody>
          <a:bodyPr/>
          <a:lstStyle>
            <a:lvl1pPr marL="0" indent="0">
              <a:buNone/>
              <a:defRPr sz="1985">
                <a:solidFill>
                  <a:schemeClr val="tx1"/>
                </a:solidFill>
              </a:defRPr>
            </a:lvl1pPr>
            <a:lvl2pPr marL="378059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2pPr>
            <a:lvl3pPr marL="75611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417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2235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9029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835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641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44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3B2D-8F36-4E6B-91F2-9F59480D392A}" type="datetimeFigureOut">
              <a:rPr lang="fr-FR" smtClean="0"/>
              <a:t>15/06/2024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EA034-1552-48F7-9BB6-77762D0F0D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7671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837" y="2846200"/>
            <a:ext cx="3213537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889" y="2846200"/>
            <a:ext cx="3213537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3B2D-8F36-4E6B-91F2-9F59480D392A}" type="datetimeFigureOut">
              <a:rPr lang="fr-FR" smtClean="0"/>
              <a:t>15/06/2024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EA034-1552-48F7-9BB6-77762D0F0D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6133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822" y="569242"/>
            <a:ext cx="6521589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823" y="2620980"/>
            <a:ext cx="3198768" cy="1284502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8059" indent="0">
              <a:buNone/>
              <a:defRPr sz="1654" b="1"/>
            </a:lvl2pPr>
            <a:lvl3pPr marL="756117" indent="0">
              <a:buNone/>
              <a:defRPr sz="1488" b="1"/>
            </a:lvl3pPr>
            <a:lvl4pPr marL="1134176" indent="0">
              <a:buNone/>
              <a:defRPr sz="1323" b="1"/>
            </a:lvl4pPr>
            <a:lvl5pPr marL="1512235" indent="0">
              <a:buNone/>
              <a:defRPr sz="1323" b="1"/>
            </a:lvl5pPr>
            <a:lvl6pPr marL="1890293" indent="0">
              <a:buNone/>
              <a:defRPr sz="1323" b="1"/>
            </a:lvl6pPr>
            <a:lvl7pPr marL="2268352" indent="0">
              <a:buNone/>
              <a:defRPr sz="1323" b="1"/>
            </a:lvl7pPr>
            <a:lvl8pPr marL="2646411" indent="0">
              <a:buNone/>
              <a:defRPr sz="1323" b="1"/>
            </a:lvl8pPr>
            <a:lvl9pPr marL="3024469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823" y="3905482"/>
            <a:ext cx="3198768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890" y="2620980"/>
            <a:ext cx="3214522" cy="1284502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8059" indent="0">
              <a:buNone/>
              <a:defRPr sz="1654" b="1"/>
            </a:lvl2pPr>
            <a:lvl3pPr marL="756117" indent="0">
              <a:buNone/>
              <a:defRPr sz="1488" b="1"/>
            </a:lvl3pPr>
            <a:lvl4pPr marL="1134176" indent="0">
              <a:buNone/>
              <a:defRPr sz="1323" b="1"/>
            </a:lvl4pPr>
            <a:lvl5pPr marL="1512235" indent="0">
              <a:buNone/>
              <a:defRPr sz="1323" b="1"/>
            </a:lvl5pPr>
            <a:lvl6pPr marL="1890293" indent="0">
              <a:buNone/>
              <a:defRPr sz="1323" b="1"/>
            </a:lvl6pPr>
            <a:lvl7pPr marL="2268352" indent="0">
              <a:buNone/>
              <a:defRPr sz="1323" b="1"/>
            </a:lvl7pPr>
            <a:lvl8pPr marL="2646411" indent="0">
              <a:buNone/>
              <a:defRPr sz="1323" b="1"/>
            </a:lvl8pPr>
            <a:lvl9pPr marL="3024469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890" y="3905482"/>
            <a:ext cx="3214522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3B2D-8F36-4E6B-91F2-9F59480D392A}" type="datetimeFigureOut">
              <a:rPr lang="fr-FR" smtClean="0"/>
              <a:t>15/06/2024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EA034-1552-48F7-9BB6-77762D0F0D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4685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3B2D-8F36-4E6B-91F2-9F59480D392A}" type="datetimeFigureOut">
              <a:rPr lang="fr-FR" smtClean="0"/>
              <a:t>15/06/2024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EA034-1552-48F7-9BB6-77762D0F0D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1614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3B2D-8F36-4E6B-91F2-9F59480D392A}" type="datetimeFigureOut">
              <a:rPr lang="fr-FR" smtClean="0"/>
              <a:t>15/06/2024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EA034-1552-48F7-9BB6-77762D0F0D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12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822" y="712788"/>
            <a:ext cx="2438704" cy="2494756"/>
          </a:xfrm>
        </p:spPr>
        <p:txBody>
          <a:bodyPr anchor="b"/>
          <a:lstStyle>
            <a:lvl1pPr>
              <a:defRPr sz="264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4522" y="1539425"/>
            <a:ext cx="3827889" cy="7598117"/>
          </a:xfrm>
        </p:spPr>
        <p:txBody>
          <a:bodyPr/>
          <a:lstStyle>
            <a:lvl1pPr>
              <a:defRPr sz="2646"/>
            </a:lvl1pPr>
            <a:lvl2pPr>
              <a:defRPr sz="2315"/>
            </a:lvl2pPr>
            <a:lvl3pPr>
              <a:defRPr sz="1985"/>
            </a:lvl3pPr>
            <a:lvl4pPr>
              <a:defRPr sz="1654"/>
            </a:lvl4pPr>
            <a:lvl5pPr>
              <a:defRPr sz="1654"/>
            </a:lvl5pPr>
            <a:lvl6pPr>
              <a:defRPr sz="1654"/>
            </a:lvl6pPr>
            <a:lvl7pPr>
              <a:defRPr sz="1654"/>
            </a:lvl7pPr>
            <a:lvl8pPr>
              <a:defRPr sz="1654"/>
            </a:lvl8pPr>
            <a:lvl9pPr>
              <a:defRPr sz="1654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822" y="3207544"/>
            <a:ext cx="2438704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8059" indent="0">
              <a:buNone/>
              <a:defRPr sz="1158"/>
            </a:lvl2pPr>
            <a:lvl3pPr marL="756117" indent="0">
              <a:buNone/>
              <a:defRPr sz="992"/>
            </a:lvl3pPr>
            <a:lvl4pPr marL="1134176" indent="0">
              <a:buNone/>
              <a:defRPr sz="827"/>
            </a:lvl4pPr>
            <a:lvl5pPr marL="1512235" indent="0">
              <a:buNone/>
              <a:defRPr sz="827"/>
            </a:lvl5pPr>
            <a:lvl6pPr marL="1890293" indent="0">
              <a:buNone/>
              <a:defRPr sz="827"/>
            </a:lvl6pPr>
            <a:lvl7pPr marL="2268352" indent="0">
              <a:buNone/>
              <a:defRPr sz="827"/>
            </a:lvl7pPr>
            <a:lvl8pPr marL="2646411" indent="0">
              <a:buNone/>
              <a:defRPr sz="827"/>
            </a:lvl8pPr>
            <a:lvl9pPr marL="3024469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3B2D-8F36-4E6B-91F2-9F59480D392A}" type="datetimeFigureOut">
              <a:rPr lang="fr-FR" smtClean="0"/>
              <a:t>15/06/2024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EA034-1552-48F7-9BB6-77762D0F0D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7375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822" y="712788"/>
            <a:ext cx="2438704" cy="2494756"/>
          </a:xfrm>
        </p:spPr>
        <p:txBody>
          <a:bodyPr anchor="b"/>
          <a:lstStyle>
            <a:lvl1pPr>
              <a:defRPr sz="264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4522" y="1539425"/>
            <a:ext cx="3827889" cy="7598117"/>
          </a:xfrm>
        </p:spPr>
        <p:txBody>
          <a:bodyPr anchor="t"/>
          <a:lstStyle>
            <a:lvl1pPr marL="0" indent="0">
              <a:buNone/>
              <a:defRPr sz="2646"/>
            </a:lvl1pPr>
            <a:lvl2pPr marL="378059" indent="0">
              <a:buNone/>
              <a:defRPr sz="2315"/>
            </a:lvl2pPr>
            <a:lvl3pPr marL="756117" indent="0">
              <a:buNone/>
              <a:defRPr sz="1985"/>
            </a:lvl3pPr>
            <a:lvl4pPr marL="1134176" indent="0">
              <a:buNone/>
              <a:defRPr sz="1654"/>
            </a:lvl4pPr>
            <a:lvl5pPr marL="1512235" indent="0">
              <a:buNone/>
              <a:defRPr sz="1654"/>
            </a:lvl5pPr>
            <a:lvl6pPr marL="1890293" indent="0">
              <a:buNone/>
              <a:defRPr sz="1654"/>
            </a:lvl6pPr>
            <a:lvl7pPr marL="2268352" indent="0">
              <a:buNone/>
              <a:defRPr sz="1654"/>
            </a:lvl7pPr>
            <a:lvl8pPr marL="2646411" indent="0">
              <a:buNone/>
              <a:defRPr sz="1654"/>
            </a:lvl8pPr>
            <a:lvl9pPr marL="3024469" indent="0">
              <a:buNone/>
              <a:defRPr sz="1654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822" y="3207544"/>
            <a:ext cx="2438704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8059" indent="0">
              <a:buNone/>
              <a:defRPr sz="1158"/>
            </a:lvl2pPr>
            <a:lvl3pPr marL="756117" indent="0">
              <a:buNone/>
              <a:defRPr sz="992"/>
            </a:lvl3pPr>
            <a:lvl4pPr marL="1134176" indent="0">
              <a:buNone/>
              <a:defRPr sz="827"/>
            </a:lvl4pPr>
            <a:lvl5pPr marL="1512235" indent="0">
              <a:buNone/>
              <a:defRPr sz="827"/>
            </a:lvl5pPr>
            <a:lvl6pPr marL="1890293" indent="0">
              <a:buNone/>
              <a:defRPr sz="827"/>
            </a:lvl6pPr>
            <a:lvl7pPr marL="2268352" indent="0">
              <a:buNone/>
              <a:defRPr sz="827"/>
            </a:lvl7pPr>
            <a:lvl8pPr marL="2646411" indent="0">
              <a:buNone/>
              <a:defRPr sz="827"/>
            </a:lvl8pPr>
            <a:lvl9pPr marL="3024469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3B2D-8F36-4E6B-91F2-9F59480D392A}" type="datetimeFigureOut">
              <a:rPr lang="fr-FR" smtClean="0"/>
              <a:t>15/06/2024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EA034-1552-48F7-9BB6-77762D0F0D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7545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3B2D-8F36-4E6B-91F2-9F59480D392A}" type="datetimeFigureOut">
              <a:rPr lang="fr-FR" smtClean="0"/>
              <a:t>15/06/2024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EA034-1552-48F7-9BB6-77762D0F0D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7963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11029" y="569240"/>
            <a:ext cx="1630397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837" y="569240"/>
            <a:ext cx="4796676" cy="9060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3B2D-8F36-4E6B-91F2-9F59480D392A}" type="datetimeFigureOut">
              <a:rPr lang="fr-FR" smtClean="0"/>
              <a:t>15/06/2024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EA034-1552-48F7-9BB6-77762D0F0D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4295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837" y="569242"/>
            <a:ext cx="652158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837" y="2846200"/>
            <a:ext cx="652158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837" y="9909729"/>
            <a:ext cx="170128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83B2D-8F36-4E6B-91F2-9F59480D392A}" type="datetimeFigureOut">
              <a:rPr lang="fr-FR" smtClean="0"/>
              <a:t>15/06/2024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669" y="9909729"/>
            <a:ext cx="2551926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40142" y="9909729"/>
            <a:ext cx="170128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EA034-1552-48F7-9BB6-77762D0F0D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6063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6117" rtl="0" eaLnBrk="1" latinLnBrk="0" hangingPunct="1">
        <a:lnSpc>
          <a:spcPct val="90000"/>
        </a:lnSpc>
        <a:spcBef>
          <a:spcPct val="0"/>
        </a:spcBef>
        <a:buNone/>
        <a:defRPr sz="363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029" indent="-189029" algn="l" defTabSz="756117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7088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945147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3pPr>
      <a:lvl4pPr marL="1323205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1264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9323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7381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5440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3499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8059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6117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4176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2235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90293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8352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6411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4469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47DA931-A0EE-D2CE-AF2E-FE057AF07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" y="861224"/>
            <a:ext cx="5858693" cy="31246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B7499A-2778-CD52-E817-CA27CB8CC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19" y="6707209"/>
            <a:ext cx="6068272" cy="319132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FC0EEFF-B067-5F9E-41C4-D3BE4036EC37}"/>
              </a:ext>
            </a:extLst>
          </p:cNvPr>
          <p:cNvSpPr txBox="1"/>
          <p:nvPr/>
        </p:nvSpPr>
        <p:spPr>
          <a:xfrm>
            <a:off x="882316" y="10062807"/>
            <a:ext cx="20842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REFRAIN  x 2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2C3E6E4-35A7-4AF1-D130-B6C22BD65578}"/>
              </a:ext>
            </a:extLst>
          </p:cNvPr>
          <p:cNvGrpSpPr/>
          <p:nvPr/>
        </p:nvGrpSpPr>
        <p:grpSpPr>
          <a:xfrm>
            <a:off x="195333" y="4261924"/>
            <a:ext cx="6529202" cy="2191056"/>
            <a:chOff x="195333" y="3801199"/>
            <a:chExt cx="6529202" cy="219105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604EB51-4B99-9742-5BB6-1A55F46B2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0053" y="3801199"/>
              <a:ext cx="6144482" cy="2191056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ED3C481-698B-6DF7-8924-00F74C9E6A65}"/>
                </a:ext>
              </a:extLst>
            </p:cNvPr>
            <p:cNvSpPr txBox="1"/>
            <p:nvPr/>
          </p:nvSpPr>
          <p:spPr>
            <a:xfrm rot="16200000">
              <a:off x="-158610" y="4649562"/>
              <a:ext cx="11079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REFRAIN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1EAD0DAD-68E3-636D-B48C-BEBA73472150}"/>
              </a:ext>
            </a:extLst>
          </p:cNvPr>
          <p:cNvSpPr txBox="1"/>
          <p:nvPr/>
        </p:nvSpPr>
        <p:spPr>
          <a:xfrm>
            <a:off x="54204" y="78126"/>
            <a:ext cx="48469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chemeClr val="accent1">
                    <a:lumMod val="75000"/>
                  </a:schemeClr>
                </a:solidFill>
                <a:latin typeface="Cooper Black" panose="0208090404030B020404" pitchFamily="18" charset="0"/>
              </a:rPr>
              <a:t>Femme fatale – Velvet Underground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03C9185-3BB3-1877-BACE-FF13A78E87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24"/>
          <a:stretch/>
        </p:blipFill>
        <p:spPr bwMode="auto">
          <a:xfrm>
            <a:off x="6851182" y="582343"/>
            <a:ext cx="538162" cy="57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11C474F-FD42-881A-452C-C7FFA9B65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182" y="1665347"/>
            <a:ext cx="538162" cy="941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35C6E39A-7712-7211-C79F-BAAF99ADEC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24"/>
          <a:stretch/>
        </p:blipFill>
        <p:spPr bwMode="auto">
          <a:xfrm>
            <a:off x="6840174" y="4177372"/>
            <a:ext cx="538162" cy="57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A21D3B87-738B-88F7-17A8-CD89C3F5B0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502"/>
          <a:stretch/>
        </p:blipFill>
        <p:spPr bwMode="auto">
          <a:xfrm>
            <a:off x="5926426" y="582343"/>
            <a:ext cx="538162" cy="71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D079713C-6B0F-A6A3-9B59-6B5EB34588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39"/>
          <a:stretch/>
        </p:blipFill>
        <p:spPr bwMode="auto">
          <a:xfrm>
            <a:off x="5926426" y="1665347"/>
            <a:ext cx="538162" cy="54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DB7938E3-A776-9BC7-D78F-D8E2EB3648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93"/>
          <a:stretch/>
        </p:blipFill>
        <p:spPr bwMode="auto">
          <a:xfrm>
            <a:off x="5926426" y="2866475"/>
            <a:ext cx="538162" cy="690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3EDE2942-1745-9286-1E06-2365758506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62"/>
          <a:stretch/>
        </p:blipFill>
        <p:spPr bwMode="auto">
          <a:xfrm>
            <a:off x="6809053" y="2914636"/>
            <a:ext cx="538162" cy="661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6287E1C-8EA6-B146-4F67-99A207B00657}"/>
              </a:ext>
            </a:extLst>
          </p:cNvPr>
          <p:cNvSpPr txBox="1"/>
          <p:nvPr/>
        </p:nvSpPr>
        <p:spPr>
          <a:xfrm>
            <a:off x="4899596" y="170802"/>
            <a:ext cx="746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0" i="0" dirty="0">
                <a:solidFill>
                  <a:srgbClr val="202124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(1967)</a:t>
            </a:r>
            <a:endParaRPr lang="fr-FR" sz="12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9BC08E7-C245-E642-EA19-9FDF51416AD5}"/>
              </a:ext>
            </a:extLst>
          </p:cNvPr>
          <p:cNvSpPr txBox="1"/>
          <p:nvPr/>
        </p:nvSpPr>
        <p:spPr>
          <a:xfrm>
            <a:off x="6521799" y="78126"/>
            <a:ext cx="8675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0" dirty="0">
                <a:solidFill>
                  <a:schemeClr val="accent1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103. BPM</a:t>
            </a:r>
            <a:endParaRPr lang="fr-FR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40" name="Picture 16" descr="Velvet Underground Lou Reed Femme Fatale Mike Shayne Mystery Magazine  Detective Magazine Mashup Impression artistique - Etsy France">
            <a:extLst>
              <a:ext uri="{FF2B5EF4-FFF2-40B4-BE49-F238E27FC236}">
                <a16:creationId xmlns:a16="http://schemas.microsoft.com/office/drawing/2014/main" id="{98140B0C-F22D-7FCC-4FE2-B3D85677E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910" y="6500381"/>
            <a:ext cx="1934562" cy="267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5A9D7CD-9F35-6F47-37BA-B32AFB76292E}"/>
              </a:ext>
            </a:extLst>
          </p:cNvPr>
          <p:cNvSpPr txBox="1"/>
          <p:nvPr/>
        </p:nvSpPr>
        <p:spPr>
          <a:xfrm>
            <a:off x="3820160" y="5786120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395337507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</TotalTime>
  <Words>16</Words>
  <Application>Microsoft Office PowerPoint</Application>
  <PresentationFormat>Personnalisé</PresentationFormat>
  <Paragraphs>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Arial</vt:lpstr>
      <vt:lpstr>Calibri</vt:lpstr>
      <vt:lpstr>Calibri Light</vt:lpstr>
      <vt:lpstr>Cooper Black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Xavier Ingrand</dc:creator>
  <cp:lastModifiedBy>Xavier Ingrand</cp:lastModifiedBy>
  <cp:revision>3</cp:revision>
  <cp:lastPrinted>2024-06-15T08:31:21Z</cp:lastPrinted>
  <dcterms:created xsi:type="dcterms:W3CDTF">2024-06-12T16:07:12Z</dcterms:created>
  <dcterms:modified xsi:type="dcterms:W3CDTF">2024-06-15T08:31:50Z</dcterms:modified>
</cp:coreProperties>
</file>